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88" r:id="rId3"/>
    <p:sldId id="289" r:id="rId4"/>
    <p:sldId id="290" r:id="rId5"/>
    <p:sldId id="291" r:id="rId6"/>
    <p:sldId id="292" r:id="rId7"/>
    <p:sldId id="293" r:id="rId8"/>
    <p:sldId id="294" r:id="rId9"/>
    <p:sldId id="256" r:id="rId10"/>
    <p:sldId id="257" r:id="rId11"/>
    <p:sldId id="258" r:id="rId12"/>
    <p:sldId id="259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95" r:id="rId38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24" autoAdjust="0"/>
    <p:restoredTop sz="94660"/>
  </p:normalViewPr>
  <p:slideViewPr>
    <p:cSldViewPr snapToGrid="0">
      <p:cViewPr>
        <p:scale>
          <a:sx n="150" d="100"/>
          <a:sy n="150" d="100"/>
        </p:scale>
        <p:origin x="-4290" y="-17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B130-D5A4-44F0-9E08-C87E0A4B1920}" type="datetimeFigureOut">
              <a:rPr lang="es-PE" smtClean="0"/>
              <a:t>7/06/2024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C484-07B5-4C6A-9280-293045CD75C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76886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B130-D5A4-44F0-9E08-C87E0A4B1920}" type="datetimeFigureOut">
              <a:rPr lang="es-PE" smtClean="0"/>
              <a:t>7/06/2024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C484-07B5-4C6A-9280-293045CD75C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17236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B130-D5A4-44F0-9E08-C87E0A4B1920}" type="datetimeFigureOut">
              <a:rPr lang="es-PE" smtClean="0"/>
              <a:t>7/06/2024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C484-07B5-4C6A-9280-293045CD75C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18875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B130-D5A4-44F0-9E08-C87E0A4B1920}" type="datetimeFigureOut">
              <a:rPr lang="es-PE" smtClean="0"/>
              <a:t>7/06/2024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C484-07B5-4C6A-9280-293045CD75C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68826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B130-D5A4-44F0-9E08-C87E0A4B1920}" type="datetimeFigureOut">
              <a:rPr lang="es-PE" smtClean="0"/>
              <a:t>7/06/2024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C484-07B5-4C6A-9280-293045CD75C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68693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B130-D5A4-44F0-9E08-C87E0A4B1920}" type="datetimeFigureOut">
              <a:rPr lang="es-PE" smtClean="0"/>
              <a:t>7/06/2024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C484-07B5-4C6A-9280-293045CD75C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53895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B130-D5A4-44F0-9E08-C87E0A4B1920}" type="datetimeFigureOut">
              <a:rPr lang="es-PE" smtClean="0"/>
              <a:t>7/06/2024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C484-07B5-4C6A-9280-293045CD75C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8131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B130-D5A4-44F0-9E08-C87E0A4B1920}" type="datetimeFigureOut">
              <a:rPr lang="es-PE" smtClean="0"/>
              <a:t>7/06/2024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C484-07B5-4C6A-9280-293045CD75C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39030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B130-D5A4-44F0-9E08-C87E0A4B1920}" type="datetimeFigureOut">
              <a:rPr lang="es-PE" smtClean="0"/>
              <a:t>7/06/2024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C484-07B5-4C6A-9280-293045CD75C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36121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B130-D5A4-44F0-9E08-C87E0A4B1920}" type="datetimeFigureOut">
              <a:rPr lang="es-PE" smtClean="0"/>
              <a:t>7/06/2024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C484-07B5-4C6A-9280-293045CD75C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4605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B130-D5A4-44F0-9E08-C87E0A4B1920}" type="datetimeFigureOut">
              <a:rPr lang="es-PE" smtClean="0"/>
              <a:t>7/06/2024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C484-07B5-4C6A-9280-293045CD75C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44700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A0B130-D5A4-44F0-9E08-C87E0A4B1920}" type="datetimeFigureOut">
              <a:rPr lang="es-PE" smtClean="0"/>
              <a:t>7/06/2024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2C484-07B5-4C6A-9280-293045CD75C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88251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692" y="2889669"/>
            <a:ext cx="5932307" cy="387315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0510"/>
            <a:ext cx="10781414" cy="219740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0653823" y="499730"/>
            <a:ext cx="90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(1748)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820625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05" y="644978"/>
            <a:ext cx="11610295" cy="5861508"/>
          </a:xfrm>
          <a:prstGeom prst="rect">
            <a:avLst/>
          </a:prstGeom>
        </p:spPr>
      </p:pic>
      <p:cxnSp>
        <p:nvCxnSpPr>
          <p:cNvPr id="7" name="Conector recto 6"/>
          <p:cNvCxnSpPr/>
          <p:nvPr/>
        </p:nvCxnSpPr>
        <p:spPr>
          <a:xfrm flipV="1">
            <a:off x="532263" y="1705970"/>
            <a:ext cx="5281683" cy="1364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532262" y="1935126"/>
            <a:ext cx="3008380" cy="2195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V="1">
            <a:off x="3853165" y="2594344"/>
            <a:ext cx="1960781" cy="6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446567" y="3085940"/>
            <a:ext cx="5367379" cy="813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V="1">
            <a:off x="532262" y="3331535"/>
            <a:ext cx="881868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3305270" y="4226122"/>
            <a:ext cx="547895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7909169" y="2140688"/>
            <a:ext cx="3777494" cy="1132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 flipV="1">
            <a:off x="6367447" y="2349795"/>
            <a:ext cx="1404953" cy="1486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 flipV="1">
            <a:off x="8457036" y="3647719"/>
            <a:ext cx="3229627" cy="383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 flipV="1">
            <a:off x="11025963" y="3449998"/>
            <a:ext cx="660700" cy="558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Conector recto 23"/>
          <p:cNvCxnSpPr/>
          <p:nvPr/>
        </p:nvCxnSpPr>
        <p:spPr>
          <a:xfrm flipV="1">
            <a:off x="1009246" y="2843014"/>
            <a:ext cx="489945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>
            <a:off x="7909169" y="3916652"/>
            <a:ext cx="3777494" cy="676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Conector recto 31"/>
          <p:cNvCxnSpPr/>
          <p:nvPr/>
        </p:nvCxnSpPr>
        <p:spPr>
          <a:xfrm flipV="1">
            <a:off x="6367447" y="4146698"/>
            <a:ext cx="1298627" cy="315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Conector recto 34"/>
          <p:cNvCxnSpPr/>
          <p:nvPr/>
        </p:nvCxnSpPr>
        <p:spPr>
          <a:xfrm>
            <a:off x="7312264" y="5326255"/>
            <a:ext cx="445797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Conector recto 36"/>
          <p:cNvCxnSpPr/>
          <p:nvPr/>
        </p:nvCxnSpPr>
        <p:spPr>
          <a:xfrm>
            <a:off x="6367447" y="5542891"/>
            <a:ext cx="5402795" cy="980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Conector recto 38"/>
          <p:cNvCxnSpPr/>
          <p:nvPr/>
        </p:nvCxnSpPr>
        <p:spPr>
          <a:xfrm flipV="1">
            <a:off x="6367447" y="5769332"/>
            <a:ext cx="2011009" cy="191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910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217484"/>
            <a:ext cx="9228364" cy="6640516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 flipV="1">
            <a:off x="1163101" y="797442"/>
            <a:ext cx="3770406" cy="1521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Conector recto 4"/>
          <p:cNvCxnSpPr/>
          <p:nvPr/>
        </p:nvCxnSpPr>
        <p:spPr>
          <a:xfrm flipV="1">
            <a:off x="1163101" y="967563"/>
            <a:ext cx="4110648" cy="2584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1433490" y="3743036"/>
            <a:ext cx="384025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1163101" y="3895436"/>
            <a:ext cx="4185076" cy="671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1088673" y="4054548"/>
            <a:ext cx="113353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V="1">
            <a:off x="1163101" y="4401879"/>
            <a:ext cx="1144164" cy="74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3902149" y="5141406"/>
            <a:ext cx="1446028" cy="746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 flipV="1">
            <a:off x="1163101" y="5300142"/>
            <a:ext cx="4185076" cy="138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 flipV="1">
            <a:off x="1125887" y="5465293"/>
            <a:ext cx="4185076" cy="138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 flipV="1">
            <a:off x="1131203" y="5648600"/>
            <a:ext cx="4185076" cy="138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 flipV="1">
            <a:off x="1163101" y="6388128"/>
            <a:ext cx="3536490" cy="138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>
            <a:off x="1163101" y="6204742"/>
            <a:ext cx="4110648" cy="347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Conector recto 24"/>
          <p:cNvCxnSpPr/>
          <p:nvPr/>
        </p:nvCxnSpPr>
        <p:spPr>
          <a:xfrm>
            <a:off x="1237529" y="6005906"/>
            <a:ext cx="4110648" cy="347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>
            <a:off x="2498651" y="5870386"/>
            <a:ext cx="2775098" cy="32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Conector recto 27"/>
          <p:cNvCxnSpPr/>
          <p:nvPr/>
        </p:nvCxnSpPr>
        <p:spPr>
          <a:xfrm>
            <a:off x="5738645" y="448623"/>
            <a:ext cx="3267132" cy="85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>
            <a:off x="5986738" y="1175181"/>
            <a:ext cx="3965336" cy="156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Conector recto 31"/>
          <p:cNvCxnSpPr/>
          <p:nvPr/>
        </p:nvCxnSpPr>
        <p:spPr>
          <a:xfrm>
            <a:off x="5738645" y="1324803"/>
            <a:ext cx="2395262" cy="156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Conector recto 33"/>
          <p:cNvCxnSpPr/>
          <p:nvPr/>
        </p:nvCxnSpPr>
        <p:spPr>
          <a:xfrm>
            <a:off x="5738645" y="3358399"/>
            <a:ext cx="4213429" cy="121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Conector recto 35"/>
          <p:cNvCxnSpPr/>
          <p:nvPr/>
        </p:nvCxnSpPr>
        <p:spPr>
          <a:xfrm>
            <a:off x="5759910" y="3522076"/>
            <a:ext cx="3965336" cy="156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Conector recto 36"/>
          <p:cNvCxnSpPr/>
          <p:nvPr/>
        </p:nvCxnSpPr>
        <p:spPr>
          <a:xfrm flipV="1">
            <a:off x="9952074" y="2109496"/>
            <a:ext cx="0" cy="12489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Conector recto 38"/>
          <p:cNvCxnSpPr/>
          <p:nvPr/>
        </p:nvCxnSpPr>
        <p:spPr>
          <a:xfrm>
            <a:off x="5810427" y="3887603"/>
            <a:ext cx="3965336" cy="156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Conector recto 39"/>
          <p:cNvCxnSpPr/>
          <p:nvPr/>
        </p:nvCxnSpPr>
        <p:spPr>
          <a:xfrm>
            <a:off x="5862691" y="4038882"/>
            <a:ext cx="3965336" cy="156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Conector recto 40"/>
          <p:cNvCxnSpPr/>
          <p:nvPr/>
        </p:nvCxnSpPr>
        <p:spPr>
          <a:xfrm>
            <a:off x="5824971" y="4241713"/>
            <a:ext cx="3965336" cy="156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5759910" y="4392992"/>
            <a:ext cx="598360" cy="851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Conector recto 43"/>
          <p:cNvCxnSpPr/>
          <p:nvPr/>
        </p:nvCxnSpPr>
        <p:spPr>
          <a:xfrm>
            <a:off x="6521910" y="4401510"/>
            <a:ext cx="3306117" cy="78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Conector recto 45"/>
          <p:cNvCxnSpPr/>
          <p:nvPr/>
        </p:nvCxnSpPr>
        <p:spPr>
          <a:xfrm flipV="1">
            <a:off x="5759910" y="4553474"/>
            <a:ext cx="2085449" cy="178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796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35" y="0"/>
            <a:ext cx="9299121" cy="6810978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>
            <a:off x="797442" y="584791"/>
            <a:ext cx="3604437" cy="318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Conector recto 4"/>
          <p:cNvCxnSpPr/>
          <p:nvPr/>
        </p:nvCxnSpPr>
        <p:spPr>
          <a:xfrm>
            <a:off x="1605516" y="435935"/>
            <a:ext cx="3427228" cy="35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677635" y="3221665"/>
            <a:ext cx="4479156" cy="141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797442" y="4171507"/>
            <a:ext cx="4479156" cy="141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677635" y="3221666"/>
            <a:ext cx="119807" cy="96401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5156791" y="3214577"/>
            <a:ext cx="119807" cy="96401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H="1" flipV="1">
            <a:off x="2385237" y="4369507"/>
            <a:ext cx="1155405" cy="4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H="1" flipV="1">
            <a:off x="2599660" y="4723925"/>
            <a:ext cx="1155405" cy="4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H="1" flipV="1">
            <a:off x="3037021" y="5490057"/>
            <a:ext cx="1995723" cy="80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H="1">
            <a:off x="797443" y="5667153"/>
            <a:ext cx="4235301" cy="30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 flipH="1">
            <a:off x="737539" y="5839282"/>
            <a:ext cx="1229484" cy="30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Conector recto 21"/>
          <p:cNvCxnSpPr/>
          <p:nvPr/>
        </p:nvCxnSpPr>
        <p:spPr>
          <a:xfrm flipH="1" flipV="1">
            <a:off x="7403807" y="1325051"/>
            <a:ext cx="2303719" cy="40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Conector recto 23"/>
          <p:cNvCxnSpPr/>
          <p:nvPr/>
        </p:nvCxnSpPr>
        <p:spPr>
          <a:xfrm flipH="1" flipV="1">
            <a:off x="5493490" y="1541247"/>
            <a:ext cx="2303719" cy="40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Conector recto 24"/>
          <p:cNvCxnSpPr/>
          <p:nvPr/>
        </p:nvCxnSpPr>
        <p:spPr>
          <a:xfrm flipH="1">
            <a:off x="5493490" y="3001926"/>
            <a:ext cx="3898605" cy="70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recto 26"/>
          <p:cNvCxnSpPr/>
          <p:nvPr/>
        </p:nvCxnSpPr>
        <p:spPr>
          <a:xfrm flipH="1">
            <a:off x="5847906" y="2654121"/>
            <a:ext cx="3898605" cy="70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Conector recto 27"/>
          <p:cNvCxnSpPr/>
          <p:nvPr/>
        </p:nvCxnSpPr>
        <p:spPr>
          <a:xfrm flipH="1">
            <a:off x="5493491" y="2828023"/>
            <a:ext cx="4253020" cy="35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 flipH="1">
            <a:off x="6347637" y="3611526"/>
            <a:ext cx="2917151" cy="35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Conector recto 31"/>
          <p:cNvCxnSpPr/>
          <p:nvPr/>
        </p:nvCxnSpPr>
        <p:spPr>
          <a:xfrm flipH="1">
            <a:off x="6606364" y="3983191"/>
            <a:ext cx="3140147" cy="73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Conector recto 33"/>
          <p:cNvCxnSpPr/>
          <p:nvPr/>
        </p:nvCxnSpPr>
        <p:spPr>
          <a:xfrm flipH="1" flipV="1">
            <a:off x="5578551" y="4160162"/>
            <a:ext cx="4177203" cy="184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Conector recto 35"/>
          <p:cNvCxnSpPr/>
          <p:nvPr/>
        </p:nvCxnSpPr>
        <p:spPr>
          <a:xfrm flipH="1" flipV="1">
            <a:off x="5493490" y="4358043"/>
            <a:ext cx="4177203" cy="184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Conector recto 36"/>
          <p:cNvCxnSpPr/>
          <p:nvPr/>
        </p:nvCxnSpPr>
        <p:spPr>
          <a:xfrm flipH="1" flipV="1">
            <a:off x="5530324" y="4535372"/>
            <a:ext cx="3964550" cy="205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089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17" y="0"/>
            <a:ext cx="9420225" cy="6774650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>
            <a:off x="1637414" y="1201479"/>
            <a:ext cx="3625702" cy="21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971107" y="1382233"/>
            <a:ext cx="4292009" cy="35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971107" y="1570074"/>
            <a:ext cx="4292009" cy="35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V="1">
            <a:off x="971107" y="1757915"/>
            <a:ext cx="4292009" cy="35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 flipV="1">
            <a:off x="971106" y="1945756"/>
            <a:ext cx="4292009" cy="35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V="1">
            <a:off x="971106" y="2130054"/>
            <a:ext cx="4292009" cy="35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V="1">
            <a:off x="971105" y="2303718"/>
            <a:ext cx="4292010" cy="35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V="1">
            <a:off x="971106" y="2488016"/>
            <a:ext cx="2580168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971105" y="5036287"/>
            <a:ext cx="4292009" cy="35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 flipV="1">
            <a:off x="971105" y="5224133"/>
            <a:ext cx="4292009" cy="35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 flipV="1">
            <a:off x="971105" y="5411979"/>
            <a:ext cx="4292009" cy="35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>
            <a:off x="992371" y="5596283"/>
            <a:ext cx="1290086" cy="35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>
            <a:off x="3675320" y="4174987"/>
            <a:ext cx="673396" cy="62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recto 26"/>
          <p:cNvCxnSpPr/>
          <p:nvPr/>
        </p:nvCxnSpPr>
        <p:spPr>
          <a:xfrm>
            <a:off x="1587794" y="4531603"/>
            <a:ext cx="673396" cy="62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Conector recto 27"/>
          <p:cNvCxnSpPr/>
          <p:nvPr/>
        </p:nvCxnSpPr>
        <p:spPr>
          <a:xfrm>
            <a:off x="2282457" y="4678325"/>
            <a:ext cx="673396" cy="62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Conector recto 28"/>
          <p:cNvCxnSpPr/>
          <p:nvPr/>
        </p:nvCxnSpPr>
        <p:spPr>
          <a:xfrm flipV="1">
            <a:off x="6698511" y="1010093"/>
            <a:ext cx="3242931" cy="212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ector recto 30"/>
          <p:cNvCxnSpPr/>
          <p:nvPr/>
        </p:nvCxnSpPr>
        <p:spPr>
          <a:xfrm>
            <a:off x="5702594" y="1212112"/>
            <a:ext cx="4238848" cy="106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Conector recto 32"/>
          <p:cNvCxnSpPr/>
          <p:nvPr/>
        </p:nvCxnSpPr>
        <p:spPr>
          <a:xfrm>
            <a:off x="5599812" y="1403562"/>
            <a:ext cx="4238848" cy="106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Conector recto 33"/>
          <p:cNvCxnSpPr/>
          <p:nvPr/>
        </p:nvCxnSpPr>
        <p:spPr>
          <a:xfrm>
            <a:off x="5599812" y="1559442"/>
            <a:ext cx="4238848" cy="106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Conector recto 34"/>
          <p:cNvCxnSpPr/>
          <p:nvPr/>
        </p:nvCxnSpPr>
        <p:spPr>
          <a:xfrm>
            <a:off x="5702594" y="1736714"/>
            <a:ext cx="4238848" cy="106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Conector recto 35"/>
          <p:cNvCxnSpPr/>
          <p:nvPr/>
        </p:nvCxnSpPr>
        <p:spPr>
          <a:xfrm flipV="1">
            <a:off x="5702594" y="3264195"/>
            <a:ext cx="3675322" cy="35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Conector recto 37"/>
          <p:cNvCxnSpPr/>
          <p:nvPr/>
        </p:nvCxnSpPr>
        <p:spPr>
          <a:xfrm>
            <a:off x="5881575" y="2548143"/>
            <a:ext cx="405986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Conector recto 39"/>
          <p:cNvCxnSpPr/>
          <p:nvPr/>
        </p:nvCxnSpPr>
        <p:spPr>
          <a:xfrm>
            <a:off x="5778793" y="2700543"/>
            <a:ext cx="405986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Conector recto 40"/>
          <p:cNvCxnSpPr/>
          <p:nvPr/>
        </p:nvCxnSpPr>
        <p:spPr>
          <a:xfrm>
            <a:off x="5689302" y="2881297"/>
            <a:ext cx="3688614" cy="1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Conector recto 42"/>
          <p:cNvCxnSpPr/>
          <p:nvPr/>
        </p:nvCxnSpPr>
        <p:spPr>
          <a:xfrm flipV="1">
            <a:off x="6395482" y="3604437"/>
            <a:ext cx="3443178" cy="211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Conector recto 44"/>
          <p:cNvCxnSpPr/>
          <p:nvPr/>
        </p:nvCxnSpPr>
        <p:spPr>
          <a:xfrm flipV="1">
            <a:off x="5778793" y="3785316"/>
            <a:ext cx="4059867" cy="211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Conector recto 46"/>
          <p:cNvCxnSpPr/>
          <p:nvPr/>
        </p:nvCxnSpPr>
        <p:spPr>
          <a:xfrm flipV="1">
            <a:off x="5689302" y="3980183"/>
            <a:ext cx="4059867" cy="211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Conector recto 47"/>
          <p:cNvCxnSpPr/>
          <p:nvPr/>
        </p:nvCxnSpPr>
        <p:spPr>
          <a:xfrm flipV="1">
            <a:off x="5689301" y="4151222"/>
            <a:ext cx="4059867" cy="211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Conector recto 48"/>
          <p:cNvCxnSpPr/>
          <p:nvPr/>
        </p:nvCxnSpPr>
        <p:spPr>
          <a:xfrm flipV="1">
            <a:off x="5689300" y="4323905"/>
            <a:ext cx="4059867" cy="211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Conector recto 49"/>
          <p:cNvCxnSpPr/>
          <p:nvPr/>
        </p:nvCxnSpPr>
        <p:spPr>
          <a:xfrm flipV="1">
            <a:off x="7540255" y="4518900"/>
            <a:ext cx="2298405" cy="186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2" name="Conector recto 51"/>
          <p:cNvCxnSpPr/>
          <p:nvPr/>
        </p:nvCxnSpPr>
        <p:spPr>
          <a:xfrm flipV="1">
            <a:off x="5689299" y="5411979"/>
            <a:ext cx="2508403" cy="301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Conector recto 53"/>
          <p:cNvCxnSpPr/>
          <p:nvPr/>
        </p:nvCxnSpPr>
        <p:spPr>
          <a:xfrm flipV="1">
            <a:off x="5689298" y="5076255"/>
            <a:ext cx="3975697" cy="389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Conector recto 55"/>
          <p:cNvCxnSpPr/>
          <p:nvPr/>
        </p:nvCxnSpPr>
        <p:spPr>
          <a:xfrm>
            <a:off x="7144412" y="5796702"/>
            <a:ext cx="21065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Conector recto 57"/>
          <p:cNvCxnSpPr/>
          <p:nvPr/>
        </p:nvCxnSpPr>
        <p:spPr>
          <a:xfrm>
            <a:off x="5612653" y="5970368"/>
            <a:ext cx="4226007" cy="51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Conector recto 58"/>
          <p:cNvCxnSpPr/>
          <p:nvPr/>
        </p:nvCxnSpPr>
        <p:spPr>
          <a:xfrm flipV="1">
            <a:off x="5599812" y="6151244"/>
            <a:ext cx="4238848" cy="317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Conector recto 63"/>
          <p:cNvCxnSpPr/>
          <p:nvPr/>
        </p:nvCxnSpPr>
        <p:spPr>
          <a:xfrm>
            <a:off x="5702146" y="6374404"/>
            <a:ext cx="21065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1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5" y="0"/>
            <a:ext cx="9127672" cy="6809340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 flipV="1">
            <a:off x="3497444" y="3753293"/>
            <a:ext cx="2286668" cy="125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Conector recto 5"/>
          <p:cNvCxnSpPr/>
          <p:nvPr/>
        </p:nvCxnSpPr>
        <p:spPr>
          <a:xfrm flipV="1">
            <a:off x="1456660" y="3916327"/>
            <a:ext cx="3512290" cy="177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2682282" y="4253023"/>
            <a:ext cx="3101830" cy="161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V="1">
            <a:off x="1538948" y="4421186"/>
            <a:ext cx="1055396" cy="1259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V="1">
            <a:off x="3732028" y="4954773"/>
            <a:ext cx="1956391" cy="437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1538948" y="5157936"/>
            <a:ext cx="4149471" cy="237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>
            <a:off x="1456660" y="5341074"/>
            <a:ext cx="2040784" cy="87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 flipV="1">
            <a:off x="6319284" y="1222744"/>
            <a:ext cx="3973032" cy="153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 flipV="1">
            <a:off x="6163340" y="1396409"/>
            <a:ext cx="3973032" cy="153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Conector recto 21"/>
          <p:cNvCxnSpPr/>
          <p:nvPr/>
        </p:nvCxnSpPr>
        <p:spPr>
          <a:xfrm flipV="1">
            <a:off x="6163340" y="1570074"/>
            <a:ext cx="3973032" cy="153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 flipV="1">
            <a:off x="6163340" y="1743739"/>
            <a:ext cx="2342707" cy="153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Conector recto 24"/>
          <p:cNvCxnSpPr/>
          <p:nvPr/>
        </p:nvCxnSpPr>
        <p:spPr>
          <a:xfrm flipV="1">
            <a:off x="6163340" y="2843656"/>
            <a:ext cx="3973032" cy="153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>
            <a:off x="8941981" y="2634549"/>
            <a:ext cx="1350335" cy="200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Conector recto 27"/>
          <p:cNvCxnSpPr/>
          <p:nvPr/>
        </p:nvCxnSpPr>
        <p:spPr>
          <a:xfrm flipV="1">
            <a:off x="6163340" y="3042130"/>
            <a:ext cx="3973032" cy="153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Conector recto 28"/>
          <p:cNvCxnSpPr/>
          <p:nvPr/>
        </p:nvCxnSpPr>
        <p:spPr>
          <a:xfrm flipV="1">
            <a:off x="6163340" y="3225208"/>
            <a:ext cx="3973032" cy="153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 flipV="1">
            <a:off x="6163340" y="3404670"/>
            <a:ext cx="3086986" cy="153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Conector recto 31"/>
          <p:cNvCxnSpPr/>
          <p:nvPr/>
        </p:nvCxnSpPr>
        <p:spPr>
          <a:xfrm flipV="1">
            <a:off x="7145079" y="3721395"/>
            <a:ext cx="2991293" cy="177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Conector recto 34"/>
          <p:cNvCxnSpPr/>
          <p:nvPr/>
        </p:nvCxnSpPr>
        <p:spPr>
          <a:xfrm flipV="1">
            <a:off x="6163340" y="3912781"/>
            <a:ext cx="3973032" cy="212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Conector recto 36"/>
          <p:cNvCxnSpPr/>
          <p:nvPr/>
        </p:nvCxnSpPr>
        <p:spPr>
          <a:xfrm flipV="1">
            <a:off x="6163340" y="4097079"/>
            <a:ext cx="3973032" cy="212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Conector recto 37"/>
          <p:cNvCxnSpPr/>
          <p:nvPr/>
        </p:nvCxnSpPr>
        <p:spPr>
          <a:xfrm>
            <a:off x="7549117" y="4424362"/>
            <a:ext cx="2743199" cy="94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Conector recto 39"/>
          <p:cNvCxnSpPr/>
          <p:nvPr/>
        </p:nvCxnSpPr>
        <p:spPr>
          <a:xfrm flipV="1">
            <a:off x="6163340" y="4628819"/>
            <a:ext cx="3973032" cy="212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Conector recto 40"/>
          <p:cNvCxnSpPr/>
          <p:nvPr/>
        </p:nvCxnSpPr>
        <p:spPr>
          <a:xfrm flipV="1">
            <a:off x="6170428" y="4817747"/>
            <a:ext cx="3973032" cy="212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63340" y="4985376"/>
            <a:ext cx="2342707" cy="19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188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854" y="0"/>
            <a:ext cx="9343346" cy="6877916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 flipV="1">
            <a:off x="2739656" y="350874"/>
            <a:ext cx="3065721" cy="319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Conector recto 4"/>
          <p:cNvCxnSpPr/>
          <p:nvPr/>
        </p:nvCxnSpPr>
        <p:spPr>
          <a:xfrm flipV="1">
            <a:off x="1552354" y="903767"/>
            <a:ext cx="2349795" cy="354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1552353" y="733648"/>
            <a:ext cx="4253024" cy="177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1552353" y="549350"/>
            <a:ext cx="4253024" cy="177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V="1">
            <a:off x="1552353" y="2406504"/>
            <a:ext cx="4253024" cy="177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 flipV="1">
            <a:off x="1630325" y="2594345"/>
            <a:ext cx="3515833" cy="64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V="1">
            <a:off x="1552353" y="3707220"/>
            <a:ext cx="4253024" cy="177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V="1">
            <a:off x="2211572" y="3512966"/>
            <a:ext cx="3593805" cy="177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1552353" y="3891519"/>
            <a:ext cx="4253024" cy="177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 flipV="1">
            <a:off x="1552353" y="4075818"/>
            <a:ext cx="4253024" cy="177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1552353" y="4242395"/>
            <a:ext cx="4253024" cy="177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 flipV="1">
            <a:off x="1552353" y="4442896"/>
            <a:ext cx="478466" cy="88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>
            <a:off x="2395870" y="6337010"/>
            <a:ext cx="3409507" cy="212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>
            <a:off x="6322828" y="173670"/>
            <a:ext cx="4224670" cy="70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Conector recto 24"/>
          <p:cNvCxnSpPr/>
          <p:nvPr/>
        </p:nvCxnSpPr>
        <p:spPr>
          <a:xfrm>
            <a:off x="6322828" y="359742"/>
            <a:ext cx="4224670" cy="70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recto 26"/>
          <p:cNvCxnSpPr/>
          <p:nvPr/>
        </p:nvCxnSpPr>
        <p:spPr>
          <a:xfrm>
            <a:off x="6322828" y="517463"/>
            <a:ext cx="4224670" cy="283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>
            <a:off x="6322828" y="696447"/>
            <a:ext cx="4224670" cy="70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ector recto 30"/>
          <p:cNvCxnSpPr/>
          <p:nvPr/>
        </p:nvCxnSpPr>
        <p:spPr>
          <a:xfrm>
            <a:off x="6322828" y="900225"/>
            <a:ext cx="2112335" cy="35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666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092" y="0"/>
            <a:ext cx="9222922" cy="6793890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 flipV="1">
            <a:off x="1293628" y="1031358"/>
            <a:ext cx="4001386" cy="248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Conector recto 4"/>
          <p:cNvCxnSpPr/>
          <p:nvPr/>
        </p:nvCxnSpPr>
        <p:spPr>
          <a:xfrm flipV="1">
            <a:off x="1293628" y="1247553"/>
            <a:ext cx="4001386" cy="248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Conector recto 5"/>
          <p:cNvCxnSpPr/>
          <p:nvPr/>
        </p:nvCxnSpPr>
        <p:spPr>
          <a:xfrm>
            <a:off x="1169582" y="1410585"/>
            <a:ext cx="120147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7219507" y="691116"/>
            <a:ext cx="2743200" cy="177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V="1">
            <a:off x="5734493" y="893135"/>
            <a:ext cx="4313274" cy="106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V="1">
            <a:off x="5734493" y="1056172"/>
            <a:ext cx="4313274" cy="106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V="1">
            <a:off x="5734493" y="1247553"/>
            <a:ext cx="4313274" cy="230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V="1">
            <a:off x="5734493" y="1439819"/>
            <a:ext cx="4313274" cy="230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5812465" y="1578932"/>
            <a:ext cx="4313274" cy="230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 flipV="1">
            <a:off x="5649433" y="1759676"/>
            <a:ext cx="4313274" cy="230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5691963" y="2126502"/>
            <a:ext cx="4313274" cy="230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 flipV="1">
            <a:off x="5801833" y="1912076"/>
            <a:ext cx="4313274" cy="230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 flipV="1">
            <a:off x="5812465" y="2307245"/>
            <a:ext cx="4313274" cy="230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 flipV="1">
            <a:off x="5734493" y="2521671"/>
            <a:ext cx="411126" cy="230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>
            <a:off x="3370521" y="3646967"/>
            <a:ext cx="1924493" cy="106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>
            <a:off x="2083982" y="3875412"/>
            <a:ext cx="92503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Conector recto 28"/>
          <p:cNvCxnSpPr/>
          <p:nvPr/>
        </p:nvCxnSpPr>
        <p:spPr>
          <a:xfrm>
            <a:off x="2895600" y="4027812"/>
            <a:ext cx="239941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ector recto 30"/>
          <p:cNvCxnSpPr/>
          <p:nvPr/>
        </p:nvCxnSpPr>
        <p:spPr>
          <a:xfrm>
            <a:off x="1121735" y="4234992"/>
            <a:ext cx="4173279" cy="106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Conector recto 32"/>
          <p:cNvCxnSpPr/>
          <p:nvPr/>
        </p:nvCxnSpPr>
        <p:spPr>
          <a:xfrm>
            <a:off x="1169582" y="4398025"/>
            <a:ext cx="4173279" cy="106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Conector recto 33"/>
          <p:cNvCxnSpPr/>
          <p:nvPr/>
        </p:nvCxnSpPr>
        <p:spPr>
          <a:xfrm>
            <a:off x="1169581" y="4557204"/>
            <a:ext cx="4173279" cy="106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Conector recto 34"/>
          <p:cNvCxnSpPr/>
          <p:nvPr/>
        </p:nvCxnSpPr>
        <p:spPr>
          <a:xfrm>
            <a:off x="1207681" y="4759993"/>
            <a:ext cx="4173279" cy="106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Conector recto 35"/>
          <p:cNvCxnSpPr/>
          <p:nvPr/>
        </p:nvCxnSpPr>
        <p:spPr>
          <a:xfrm flipV="1">
            <a:off x="1121734" y="4926416"/>
            <a:ext cx="2004238" cy="40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Conector recto 37"/>
          <p:cNvCxnSpPr/>
          <p:nvPr/>
        </p:nvCxnSpPr>
        <p:spPr>
          <a:xfrm flipV="1">
            <a:off x="3551274" y="6028654"/>
            <a:ext cx="1791585" cy="35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Conector recto 39"/>
          <p:cNvCxnSpPr/>
          <p:nvPr/>
        </p:nvCxnSpPr>
        <p:spPr>
          <a:xfrm>
            <a:off x="1169581" y="6228747"/>
            <a:ext cx="269269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>
            <a:off x="6643577" y="4223312"/>
            <a:ext cx="1947530" cy="116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Conector recto 44"/>
          <p:cNvCxnSpPr/>
          <p:nvPr/>
        </p:nvCxnSpPr>
        <p:spPr>
          <a:xfrm>
            <a:off x="8401494" y="4375507"/>
            <a:ext cx="1561213" cy="2251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Conector recto 46"/>
          <p:cNvCxnSpPr/>
          <p:nvPr/>
        </p:nvCxnSpPr>
        <p:spPr>
          <a:xfrm>
            <a:off x="5734493" y="4557204"/>
            <a:ext cx="4228213" cy="161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Conector recto 48"/>
          <p:cNvCxnSpPr/>
          <p:nvPr/>
        </p:nvCxnSpPr>
        <p:spPr>
          <a:xfrm>
            <a:off x="5801833" y="4957695"/>
            <a:ext cx="4228213" cy="161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Conector recto 49"/>
          <p:cNvCxnSpPr/>
          <p:nvPr/>
        </p:nvCxnSpPr>
        <p:spPr>
          <a:xfrm>
            <a:off x="5804491" y="5116874"/>
            <a:ext cx="4228213" cy="161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Conector recto 50"/>
          <p:cNvCxnSpPr/>
          <p:nvPr/>
        </p:nvCxnSpPr>
        <p:spPr>
          <a:xfrm>
            <a:off x="5777024" y="5472402"/>
            <a:ext cx="4228213" cy="161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2" name="Conector recto 51"/>
          <p:cNvCxnSpPr/>
          <p:nvPr/>
        </p:nvCxnSpPr>
        <p:spPr>
          <a:xfrm>
            <a:off x="5777023" y="5655727"/>
            <a:ext cx="1442484" cy="198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Conector recto 53"/>
          <p:cNvCxnSpPr/>
          <p:nvPr/>
        </p:nvCxnSpPr>
        <p:spPr>
          <a:xfrm>
            <a:off x="7617342" y="5987109"/>
            <a:ext cx="2302834" cy="80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Conector recto 55"/>
          <p:cNvCxnSpPr/>
          <p:nvPr/>
        </p:nvCxnSpPr>
        <p:spPr>
          <a:xfrm flipV="1">
            <a:off x="7891130" y="6136634"/>
            <a:ext cx="2114107" cy="5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Conector recto 59"/>
          <p:cNvCxnSpPr/>
          <p:nvPr/>
        </p:nvCxnSpPr>
        <p:spPr>
          <a:xfrm>
            <a:off x="6145619" y="6372309"/>
            <a:ext cx="3774557" cy="152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846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327" y="353672"/>
            <a:ext cx="9174617" cy="6504328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 flipV="1">
            <a:off x="1248329" y="531628"/>
            <a:ext cx="750592" cy="21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Conector recto 4"/>
          <p:cNvCxnSpPr/>
          <p:nvPr/>
        </p:nvCxnSpPr>
        <p:spPr>
          <a:xfrm>
            <a:off x="2383465" y="863434"/>
            <a:ext cx="2635102" cy="84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2131827" y="523192"/>
            <a:ext cx="3078126" cy="84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1743740" y="1031358"/>
            <a:ext cx="3019646" cy="318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V="1">
            <a:off x="2187647" y="1369404"/>
            <a:ext cx="3373181" cy="84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V="1">
            <a:off x="1390205" y="1560790"/>
            <a:ext cx="3022307" cy="84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1368940" y="1752176"/>
            <a:ext cx="4298213" cy="134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1248329" y="3164154"/>
            <a:ext cx="4312499" cy="247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 flipV="1">
            <a:off x="1248328" y="3366733"/>
            <a:ext cx="4312499" cy="247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 flipV="1">
            <a:off x="1248327" y="3544689"/>
            <a:ext cx="2422563" cy="123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 flipV="1">
            <a:off x="1343712" y="4074121"/>
            <a:ext cx="1909851" cy="247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Conector recto 24"/>
          <p:cNvCxnSpPr/>
          <p:nvPr/>
        </p:nvCxnSpPr>
        <p:spPr>
          <a:xfrm flipV="1">
            <a:off x="4572000" y="3544689"/>
            <a:ext cx="1008741" cy="123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recto 26"/>
          <p:cNvCxnSpPr/>
          <p:nvPr/>
        </p:nvCxnSpPr>
        <p:spPr>
          <a:xfrm flipV="1">
            <a:off x="1268242" y="3722560"/>
            <a:ext cx="4312499" cy="247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Conector recto 27"/>
          <p:cNvCxnSpPr/>
          <p:nvPr/>
        </p:nvCxnSpPr>
        <p:spPr>
          <a:xfrm flipV="1">
            <a:off x="1268242" y="3896165"/>
            <a:ext cx="4312499" cy="247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Conector recto 28"/>
          <p:cNvCxnSpPr/>
          <p:nvPr/>
        </p:nvCxnSpPr>
        <p:spPr>
          <a:xfrm>
            <a:off x="2615609" y="4645071"/>
            <a:ext cx="304060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ector recto 30"/>
          <p:cNvCxnSpPr/>
          <p:nvPr/>
        </p:nvCxnSpPr>
        <p:spPr>
          <a:xfrm flipV="1">
            <a:off x="1248327" y="4805916"/>
            <a:ext cx="4407884" cy="234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Conector recto 32"/>
          <p:cNvCxnSpPr/>
          <p:nvPr/>
        </p:nvCxnSpPr>
        <p:spPr>
          <a:xfrm flipV="1">
            <a:off x="1268242" y="5002740"/>
            <a:ext cx="4407884" cy="234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Conector recto 33"/>
          <p:cNvCxnSpPr/>
          <p:nvPr/>
        </p:nvCxnSpPr>
        <p:spPr>
          <a:xfrm flipV="1">
            <a:off x="1200635" y="5158019"/>
            <a:ext cx="4407884" cy="234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Conector recto 34"/>
          <p:cNvCxnSpPr/>
          <p:nvPr/>
        </p:nvCxnSpPr>
        <p:spPr>
          <a:xfrm flipV="1">
            <a:off x="1248326" y="5372134"/>
            <a:ext cx="4407884" cy="234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Conector recto 35"/>
          <p:cNvCxnSpPr/>
          <p:nvPr/>
        </p:nvCxnSpPr>
        <p:spPr>
          <a:xfrm flipV="1">
            <a:off x="1268242" y="5536456"/>
            <a:ext cx="1633116" cy="181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Conector recto 37"/>
          <p:cNvCxnSpPr/>
          <p:nvPr/>
        </p:nvCxnSpPr>
        <p:spPr>
          <a:xfrm>
            <a:off x="4284921" y="5527413"/>
            <a:ext cx="1295820" cy="1546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Conector recto 39"/>
          <p:cNvCxnSpPr/>
          <p:nvPr/>
        </p:nvCxnSpPr>
        <p:spPr>
          <a:xfrm>
            <a:off x="3780550" y="5712324"/>
            <a:ext cx="1295820" cy="1546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Conector recto 40"/>
          <p:cNvCxnSpPr/>
          <p:nvPr/>
        </p:nvCxnSpPr>
        <p:spPr>
          <a:xfrm>
            <a:off x="3276180" y="6436464"/>
            <a:ext cx="230456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Conector recto 42"/>
          <p:cNvCxnSpPr/>
          <p:nvPr/>
        </p:nvCxnSpPr>
        <p:spPr>
          <a:xfrm flipV="1">
            <a:off x="6044190" y="523192"/>
            <a:ext cx="4378754" cy="179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Conector recto 44"/>
          <p:cNvCxnSpPr/>
          <p:nvPr/>
        </p:nvCxnSpPr>
        <p:spPr>
          <a:xfrm flipV="1">
            <a:off x="6044190" y="710655"/>
            <a:ext cx="4378754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Conector recto 46"/>
          <p:cNvCxnSpPr/>
          <p:nvPr/>
        </p:nvCxnSpPr>
        <p:spPr>
          <a:xfrm flipV="1">
            <a:off x="6044190" y="863434"/>
            <a:ext cx="1228480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Conector recto 48"/>
          <p:cNvCxnSpPr/>
          <p:nvPr/>
        </p:nvCxnSpPr>
        <p:spPr>
          <a:xfrm>
            <a:off x="8431619" y="1765650"/>
            <a:ext cx="1991325" cy="21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Conector recto 49"/>
          <p:cNvCxnSpPr/>
          <p:nvPr/>
        </p:nvCxnSpPr>
        <p:spPr>
          <a:xfrm flipV="1">
            <a:off x="6091882" y="1920626"/>
            <a:ext cx="4242965" cy="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836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702" y="127591"/>
            <a:ext cx="9499147" cy="6876847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>
            <a:off x="3168502" y="5816009"/>
            <a:ext cx="1892596" cy="106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Conector recto 5"/>
          <p:cNvCxnSpPr/>
          <p:nvPr/>
        </p:nvCxnSpPr>
        <p:spPr>
          <a:xfrm>
            <a:off x="1280804" y="438779"/>
            <a:ext cx="1047726" cy="77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2328530" y="633709"/>
            <a:ext cx="2094614" cy="148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6018028" y="1329070"/>
            <a:ext cx="1428307" cy="2480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V="1">
            <a:off x="6018028" y="1169581"/>
            <a:ext cx="4401879" cy="248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V="1">
            <a:off x="6018028" y="1010092"/>
            <a:ext cx="4401879" cy="248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8506047" y="797442"/>
            <a:ext cx="19138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6414977" y="1488558"/>
            <a:ext cx="3866707" cy="567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 flipV="1">
            <a:off x="6285613" y="1679944"/>
            <a:ext cx="3866707" cy="567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 flipV="1">
            <a:off x="6285612" y="3189767"/>
            <a:ext cx="3996072" cy="177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 flipV="1">
            <a:off x="6018028" y="3566014"/>
            <a:ext cx="4401879" cy="242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Conector recto 24"/>
          <p:cNvCxnSpPr/>
          <p:nvPr/>
        </p:nvCxnSpPr>
        <p:spPr>
          <a:xfrm flipV="1">
            <a:off x="8091377" y="4295553"/>
            <a:ext cx="1371600" cy="212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Conector recto 27"/>
          <p:cNvCxnSpPr/>
          <p:nvPr/>
        </p:nvCxnSpPr>
        <p:spPr>
          <a:xfrm>
            <a:off x="8431619" y="4498134"/>
            <a:ext cx="142476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 flipV="1">
            <a:off x="8910084" y="4854606"/>
            <a:ext cx="1371600" cy="212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ector recto 30"/>
          <p:cNvCxnSpPr/>
          <p:nvPr/>
        </p:nvCxnSpPr>
        <p:spPr>
          <a:xfrm>
            <a:off x="6018028" y="5043377"/>
            <a:ext cx="42636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Conector recto 32"/>
          <p:cNvCxnSpPr/>
          <p:nvPr/>
        </p:nvCxnSpPr>
        <p:spPr>
          <a:xfrm>
            <a:off x="6087138" y="5248939"/>
            <a:ext cx="42636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Conector recto 33"/>
          <p:cNvCxnSpPr/>
          <p:nvPr/>
        </p:nvCxnSpPr>
        <p:spPr>
          <a:xfrm>
            <a:off x="6087138" y="5408428"/>
            <a:ext cx="42636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590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252" y="186451"/>
            <a:ext cx="9096375" cy="6671549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>
            <a:off x="1446028" y="4586177"/>
            <a:ext cx="42636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" name="Conector recto 3"/>
          <p:cNvCxnSpPr/>
          <p:nvPr/>
        </p:nvCxnSpPr>
        <p:spPr>
          <a:xfrm>
            <a:off x="1446028" y="4788196"/>
            <a:ext cx="42636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Conector recto 4"/>
          <p:cNvCxnSpPr/>
          <p:nvPr/>
        </p:nvCxnSpPr>
        <p:spPr>
          <a:xfrm>
            <a:off x="1446028" y="4947684"/>
            <a:ext cx="42636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Conector recto 5"/>
          <p:cNvCxnSpPr/>
          <p:nvPr/>
        </p:nvCxnSpPr>
        <p:spPr>
          <a:xfrm>
            <a:off x="1446028" y="6191693"/>
            <a:ext cx="42636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1446028" y="6404345"/>
            <a:ext cx="1063256" cy="177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1446028" y="6025116"/>
            <a:ext cx="42636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V="1">
            <a:off x="6787116" y="5475767"/>
            <a:ext cx="3409507" cy="70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V="1">
            <a:off x="6152706" y="5667153"/>
            <a:ext cx="4043917" cy="106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V="1">
            <a:off x="6041697" y="6191693"/>
            <a:ext cx="4043917" cy="106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V="1">
            <a:off x="6152705" y="6393711"/>
            <a:ext cx="4043917" cy="106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573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16" y="552893"/>
            <a:ext cx="3185318" cy="372045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234" y="552893"/>
            <a:ext cx="3105441" cy="3721396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348110" y="4574808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J. Locke</a:t>
            </a:r>
            <a:endParaRPr lang="es-PE" dirty="0"/>
          </a:p>
        </p:txBody>
      </p:sp>
      <p:sp>
        <p:nvSpPr>
          <p:cNvPr id="7" name="CuadroTexto 6"/>
          <p:cNvSpPr txBox="1"/>
          <p:nvPr/>
        </p:nvSpPr>
        <p:spPr>
          <a:xfrm>
            <a:off x="4171507" y="4574808"/>
            <a:ext cx="137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G. Berkeley</a:t>
            </a:r>
            <a:endParaRPr lang="es-PE" dirty="0"/>
          </a:p>
        </p:txBody>
      </p:sp>
      <p:sp>
        <p:nvSpPr>
          <p:cNvPr id="8" name="CuadroTexto 7"/>
          <p:cNvSpPr txBox="1"/>
          <p:nvPr/>
        </p:nvSpPr>
        <p:spPr>
          <a:xfrm>
            <a:off x="8720016" y="1250361"/>
            <a:ext cx="24973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Descartes</a:t>
            </a:r>
          </a:p>
          <a:p>
            <a:endParaRPr lang="es-PE" dirty="0" smtClean="0"/>
          </a:p>
          <a:p>
            <a:r>
              <a:rPr lang="es-PE" dirty="0" smtClean="0"/>
              <a:t>N. </a:t>
            </a:r>
            <a:r>
              <a:rPr lang="es-PE" dirty="0" err="1" smtClean="0"/>
              <a:t>Malebranche</a:t>
            </a:r>
            <a:endParaRPr lang="es-PE" dirty="0" smtClean="0"/>
          </a:p>
          <a:p>
            <a:endParaRPr lang="es-PE" dirty="0"/>
          </a:p>
          <a:p>
            <a:r>
              <a:rPr lang="es-PE" dirty="0" smtClean="0"/>
              <a:t>P. </a:t>
            </a:r>
            <a:r>
              <a:rPr lang="es-PE" dirty="0" err="1" smtClean="0"/>
              <a:t>Bayle</a:t>
            </a:r>
            <a:endParaRPr lang="es-PE" dirty="0" smtClean="0"/>
          </a:p>
          <a:p>
            <a:endParaRPr lang="es-PE" dirty="0" smtClean="0"/>
          </a:p>
          <a:p>
            <a:endParaRPr lang="es-PE" dirty="0"/>
          </a:p>
          <a:p>
            <a:endParaRPr lang="es-PE" dirty="0" smtClean="0"/>
          </a:p>
          <a:p>
            <a:endParaRPr lang="es-PE" dirty="0"/>
          </a:p>
          <a:p>
            <a:endParaRPr lang="es-PE" dirty="0" smtClean="0"/>
          </a:p>
          <a:p>
            <a:endParaRPr lang="es-PE" dirty="0"/>
          </a:p>
          <a:p>
            <a:endParaRPr lang="es-PE" dirty="0" smtClean="0"/>
          </a:p>
          <a:p>
            <a:endParaRPr lang="es-PE" dirty="0" smtClean="0"/>
          </a:p>
          <a:p>
            <a:r>
              <a:rPr lang="es-PE" dirty="0" smtClean="0"/>
              <a:t>I. Newton</a:t>
            </a:r>
          </a:p>
          <a:p>
            <a:endParaRPr lang="es-PE" dirty="0" smtClean="0"/>
          </a:p>
          <a:p>
            <a:endParaRPr lang="es-PE" dirty="0"/>
          </a:p>
          <a:p>
            <a:r>
              <a:rPr lang="es-PE" dirty="0" smtClean="0"/>
              <a:t>F. </a:t>
            </a:r>
            <a:r>
              <a:rPr lang="es-PE" dirty="0" err="1" smtClean="0"/>
              <a:t>Hutcheson</a:t>
            </a:r>
            <a:endParaRPr lang="es-PE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4094" y="271960"/>
            <a:ext cx="1357313" cy="135731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4547" y="1250361"/>
            <a:ext cx="1430910" cy="154905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3398" y="2413118"/>
            <a:ext cx="1357313" cy="118166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8741" y="4208756"/>
            <a:ext cx="1323975" cy="132397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4094" y="5401647"/>
            <a:ext cx="1236118" cy="1300055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136478" y="423081"/>
            <a:ext cx="6714698" cy="46538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30083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135" y="-1"/>
            <a:ext cx="9435194" cy="6847255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 flipV="1">
            <a:off x="1027813" y="255181"/>
            <a:ext cx="4043917" cy="106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" name="Conector recto 3"/>
          <p:cNvCxnSpPr/>
          <p:nvPr/>
        </p:nvCxnSpPr>
        <p:spPr>
          <a:xfrm flipV="1">
            <a:off x="2186762" y="978195"/>
            <a:ext cx="3086987" cy="106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Conector recto 5"/>
          <p:cNvCxnSpPr/>
          <p:nvPr/>
        </p:nvCxnSpPr>
        <p:spPr>
          <a:xfrm flipV="1">
            <a:off x="1027813" y="1148316"/>
            <a:ext cx="4245936" cy="35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1027813" y="1396409"/>
            <a:ext cx="4245936" cy="35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5826640" y="1144771"/>
            <a:ext cx="4245936" cy="35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V="1">
            <a:off x="5826640" y="1392864"/>
            <a:ext cx="4245936" cy="35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 flipV="1">
            <a:off x="1027813" y="3625701"/>
            <a:ext cx="4245936" cy="35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V="1">
            <a:off x="1027813" y="3806456"/>
            <a:ext cx="4245936" cy="177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V="1">
            <a:off x="1027813" y="4001387"/>
            <a:ext cx="4245936" cy="35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1027813" y="4182141"/>
            <a:ext cx="4245936" cy="35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 flipV="1">
            <a:off x="1027813" y="4355805"/>
            <a:ext cx="1236922" cy="35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4221126" y="4944079"/>
            <a:ext cx="1052623" cy="70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 flipV="1">
            <a:off x="1027813" y="5124833"/>
            <a:ext cx="4245936" cy="35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 flipV="1">
            <a:off x="1027813" y="5294953"/>
            <a:ext cx="4245936" cy="35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>
            <a:off x="1027813" y="5457923"/>
            <a:ext cx="4245936" cy="71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>
            <a:off x="1027813" y="5638684"/>
            <a:ext cx="4245936" cy="71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recto 26"/>
          <p:cNvCxnSpPr/>
          <p:nvPr/>
        </p:nvCxnSpPr>
        <p:spPr>
          <a:xfrm>
            <a:off x="1027813" y="5847843"/>
            <a:ext cx="1460206" cy="71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Conector recto 28"/>
          <p:cNvCxnSpPr/>
          <p:nvPr/>
        </p:nvCxnSpPr>
        <p:spPr>
          <a:xfrm>
            <a:off x="5986129" y="3625701"/>
            <a:ext cx="107230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ector recto 30"/>
          <p:cNvCxnSpPr/>
          <p:nvPr/>
        </p:nvCxnSpPr>
        <p:spPr>
          <a:xfrm>
            <a:off x="5760281" y="4182141"/>
            <a:ext cx="431229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Conector recto 32"/>
          <p:cNvCxnSpPr/>
          <p:nvPr/>
        </p:nvCxnSpPr>
        <p:spPr>
          <a:xfrm>
            <a:off x="5760281" y="4355805"/>
            <a:ext cx="431229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Conector recto 33"/>
          <p:cNvCxnSpPr/>
          <p:nvPr/>
        </p:nvCxnSpPr>
        <p:spPr>
          <a:xfrm flipV="1">
            <a:off x="5760280" y="4529470"/>
            <a:ext cx="3840920" cy="70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252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41" y="0"/>
            <a:ext cx="9388929" cy="6828312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>
            <a:off x="1496626" y="3448494"/>
            <a:ext cx="4011039" cy="70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Conector recto 4"/>
          <p:cNvCxnSpPr/>
          <p:nvPr/>
        </p:nvCxnSpPr>
        <p:spPr>
          <a:xfrm>
            <a:off x="1330050" y="3622159"/>
            <a:ext cx="4011039" cy="70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Conector recto 5"/>
          <p:cNvCxnSpPr/>
          <p:nvPr/>
        </p:nvCxnSpPr>
        <p:spPr>
          <a:xfrm>
            <a:off x="1330050" y="3795824"/>
            <a:ext cx="4011039" cy="70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1330049" y="3969489"/>
            <a:ext cx="530649" cy="141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1330050" y="5467308"/>
            <a:ext cx="4011039" cy="70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1330049" y="5650236"/>
            <a:ext cx="4011039" cy="70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6023858" y="2694611"/>
            <a:ext cx="4011039" cy="70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6023858" y="2883881"/>
            <a:ext cx="4011039" cy="70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6023858" y="3066064"/>
            <a:ext cx="4011039" cy="70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7204587" y="4866968"/>
            <a:ext cx="3093323" cy="224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6023858" y="5056238"/>
            <a:ext cx="427405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6023858" y="5260257"/>
            <a:ext cx="427405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6023858" y="5439981"/>
            <a:ext cx="427405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 flipV="1">
            <a:off x="6023858" y="5619705"/>
            <a:ext cx="1372458" cy="182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 flipV="1">
            <a:off x="6023858" y="6009968"/>
            <a:ext cx="2353226" cy="172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Conector recto 24"/>
          <p:cNvCxnSpPr/>
          <p:nvPr/>
        </p:nvCxnSpPr>
        <p:spPr>
          <a:xfrm>
            <a:off x="7787148" y="5812005"/>
            <a:ext cx="2445774" cy="10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775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55" y="0"/>
            <a:ext cx="9305245" cy="6778219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>
            <a:off x="3805084" y="1740310"/>
            <a:ext cx="168131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Conector recto 4"/>
          <p:cNvCxnSpPr/>
          <p:nvPr/>
        </p:nvCxnSpPr>
        <p:spPr>
          <a:xfrm flipV="1">
            <a:off x="1295400" y="1909916"/>
            <a:ext cx="4191001" cy="122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1295400" y="2091812"/>
            <a:ext cx="4191001" cy="122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1295400" y="2261417"/>
            <a:ext cx="4191001" cy="122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1286797" y="2431022"/>
            <a:ext cx="2702642" cy="4178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4645742" y="5574890"/>
            <a:ext cx="832056" cy="98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1295400" y="5764161"/>
            <a:ext cx="4182398" cy="24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1286797" y="5943601"/>
            <a:ext cx="4182398" cy="24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1304003" y="6130416"/>
            <a:ext cx="4182398" cy="24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>
            <a:off x="1295400" y="6307398"/>
            <a:ext cx="776748" cy="24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 flipV="1">
            <a:off x="8524568" y="287594"/>
            <a:ext cx="1622322" cy="73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Conector recto 21"/>
          <p:cNvCxnSpPr/>
          <p:nvPr/>
        </p:nvCxnSpPr>
        <p:spPr>
          <a:xfrm flipV="1">
            <a:off x="5933768" y="442452"/>
            <a:ext cx="4213122" cy="270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Conector recto 23"/>
          <p:cNvCxnSpPr/>
          <p:nvPr/>
        </p:nvCxnSpPr>
        <p:spPr>
          <a:xfrm flipV="1">
            <a:off x="5933768" y="616975"/>
            <a:ext cx="784122" cy="73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 flipV="1">
            <a:off x="5933768" y="3542739"/>
            <a:ext cx="4213122" cy="73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Conector recto 27"/>
          <p:cNvCxnSpPr/>
          <p:nvPr/>
        </p:nvCxnSpPr>
        <p:spPr>
          <a:xfrm>
            <a:off x="9217742" y="3368216"/>
            <a:ext cx="929148" cy="196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>
            <a:off x="5933768" y="3920946"/>
            <a:ext cx="4213122" cy="21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Conector recto 31"/>
          <p:cNvCxnSpPr/>
          <p:nvPr/>
        </p:nvCxnSpPr>
        <p:spPr>
          <a:xfrm flipV="1">
            <a:off x="5933768" y="3771338"/>
            <a:ext cx="4213122" cy="73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Conector recto 34"/>
          <p:cNvCxnSpPr/>
          <p:nvPr/>
        </p:nvCxnSpPr>
        <p:spPr>
          <a:xfrm>
            <a:off x="5933768" y="4070555"/>
            <a:ext cx="4213122" cy="73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Conector recto 37"/>
          <p:cNvCxnSpPr/>
          <p:nvPr/>
        </p:nvCxnSpPr>
        <p:spPr>
          <a:xfrm flipV="1">
            <a:off x="6186949" y="6306271"/>
            <a:ext cx="3679722" cy="126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896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742" y="0"/>
            <a:ext cx="9301844" cy="6909559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>
            <a:off x="3628103" y="1187245"/>
            <a:ext cx="2020530" cy="871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Conector recto 4"/>
          <p:cNvCxnSpPr/>
          <p:nvPr/>
        </p:nvCxnSpPr>
        <p:spPr>
          <a:xfrm>
            <a:off x="1354393" y="1553497"/>
            <a:ext cx="1639530" cy="24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1354393" y="1356852"/>
            <a:ext cx="4294240" cy="172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4372897" y="2300748"/>
            <a:ext cx="1275736" cy="122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1354393" y="2512142"/>
            <a:ext cx="4294240" cy="172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1354393" y="2719848"/>
            <a:ext cx="4294240" cy="172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1354393" y="2910348"/>
            <a:ext cx="4294240" cy="172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1354393" y="3083642"/>
            <a:ext cx="2546555" cy="172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>
            <a:off x="2005781" y="3432042"/>
            <a:ext cx="3642852" cy="163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1354393" y="3605336"/>
            <a:ext cx="2147120" cy="172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1354393" y="3257842"/>
            <a:ext cx="2494936" cy="172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>
            <a:off x="3957484" y="4897048"/>
            <a:ext cx="1691149" cy="67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Conector recto 27"/>
          <p:cNvCxnSpPr/>
          <p:nvPr/>
        </p:nvCxnSpPr>
        <p:spPr>
          <a:xfrm flipV="1">
            <a:off x="1358081" y="5088194"/>
            <a:ext cx="4290552" cy="2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ector recto 30"/>
          <p:cNvCxnSpPr/>
          <p:nvPr/>
        </p:nvCxnSpPr>
        <p:spPr>
          <a:xfrm flipV="1">
            <a:off x="1356237" y="5270031"/>
            <a:ext cx="4290552" cy="2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Conector recto 31"/>
          <p:cNvCxnSpPr/>
          <p:nvPr/>
        </p:nvCxnSpPr>
        <p:spPr>
          <a:xfrm flipV="1">
            <a:off x="1356237" y="5451868"/>
            <a:ext cx="3503357" cy="2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Conector recto 33"/>
          <p:cNvCxnSpPr/>
          <p:nvPr/>
        </p:nvCxnSpPr>
        <p:spPr>
          <a:xfrm flipV="1">
            <a:off x="1383890" y="5814260"/>
            <a:ext cx="4262899" cy="206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Conector recto 35"/>
          <p:cNvCxnSpPr/>
          <p:nvPr/>
        </p:nvCxnSpPr>
        <p:spPr>
          <a:xfrm>
            <a:off x="4803058" y="5632422"/>
            <a:ext cx="814234" cy="133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Conector recto 37"/>
          <p:cNvCxnSpPr/>
          <p:nvPr/>
        </p:nvCxnSpPr>
        <p:spPr>
          <a:xfrm flipV="1">
            <a:off x="1383890" y="6003363"/>
            <a:ext cx="4262899" cy="206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Conector recto 38"/>
          <p:cNvCxnSpPr/>
          <p:nvPr/>
        </p:nvCxnSpPr>
        <p:spPr>
          <a:xfrm flipV="1">
            <a:off x="1383890" y="6197930"/>
            <a:ext cx="4262899" cy="206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Conector recto 39"/>
          <p:cNvCxnSpPr/>
          <p:nvPr/>
        </p:nvCxnSpPr>
        <p:spPr>
          <a:xfrm flipV="1">
            <a:off x="1383889" y="6392497"/>
            <a:ext cx="2332705" cy="70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250858" y="280219"/>
            <a:ext cx="4146755" cy="49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Conector recto 43"/>
          <p:cNvCxnSpPr/>
          <p:nvPr/>
        </p:nvCxnSpPr>
        <p:spPr>
          <a:xfrm flipV="1">
            <a:off x="6108291" y="447367"/>
            <a:ext cx="4146755" cy="49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Conector recto 44"/>
          <p:cNvCxnSpPr/>
          <p:nvPr/>
        </p:nvCxnSpPr>
        <p:spPr>
          <a:xfrm flipV="1">
            <a:off x="6108291" y="614515"/>
            <a:ext cx="3647767" cy="467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Conector recto 46"/>
          <p:cNvCxnSpPr/>
          <p:nvPr/>
        </p:nvCxnSpPr>
        <p:spPr>
          <a:xfrm flipV="1">
            <a:off x="6108290" y="1020096"/>
            <a:ext cx="4146755" cy="49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Conector recto 47"/>
          <p:cNvCxnSpPr/>
          <p:nvPr/>
        </p:nvCxnSpPr>
        <p:spPr>
          <a:xfrm flipV="1">
            <a:off x="6108290" y="1182329"/>
            <a:ext cx="4146755" cy="49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Conector recto 48"/>
          <p:cNvCxnSpPr/>
          <p:nvPr/>
        </p:nvCxnSpPr>
        <p:spPr>
          <a:xfrm flipV="1">
            <a:off x="6108290" y="1371600"/>
            <a:ext cx="4146755" cy="49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Conector recto 49"/>
          <p:cNvCxnSpPr/>
          <p:nvPr/>
        </p:nvCxnSpPr>
        <p:spPr>
          <a:xfrm flipV="1">
            <a:off x="6108290" y="1560871"/>
            <a:ext cx="4146755" cy="49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Conector recto 50"/>
          <p:cNvCxnSpPr/>
          <p:nvPr/>
        </p:nvCxnSpPr>
        <p:spPr>
          <a:xfrm>
            <a:off x="6108290" y="1750139"/>
            <a:ext cx="3714136" cy="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Conector recto 52"/>
          <p:cNvCxnSpPr/>
          <p:nvPr/>
        </p:nvCxnSpPr>
        <p:spPr>
          <a:xfrm>
            <a:off x="7175090" y="4687530"/>
            <a:ext cx="3222523" cy="270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Conector recto 53"/>
          <p:cNvCxnSpPr/>
          <p:nvPr/>
        </p:nvCxnSpPr>
        <p:spPr>
          <a:xfrm flipV="1">
            <a:off x="6108290" y="4876801"/>
            <a:ext cx="4146755" cy="49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Conector recto 54"/>
          <p:cNvCxnSpPr/>
          <p:nvPr/>
        </p:nvCxnSpPr>
        <p:spPr>
          <a:xfrm flipV="1">
            <a:off x="6152535" y="5090653"/>
            <a:ext cx="4146755" cy="49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265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615" y="193304"/>
            <a:ext cx="8950099" cy="6664696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 flipV="1">
            <a:off x="1383891" y="1573162"/>
            <a:ext cx="4146755" cy="49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" name="Conector recto 3"/>
          <p:cNvCxnSpPr/>
          <p:nvPr/>
        </p:nvCxnSpPr>
        <p:spPr>
          <a:xfrm>
            <a:off x="1383890" y="1737853"/>
            <a:ext cx="4058265" cy="24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Conector recto 5"/>
          <p:cNvCxnSpPr/>
          <p:nvPr/>
        </p:nvCxnSpPr>
        <p:spPr>
          <a:xfrm flipV="1">
            <a:off x="1383891" y="1907457"/>
            <a:ext cx="4146755" cy="49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1383890" y="2241752"/>
            <a:ext cx="3306097" cy="49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1383890" y="2079521"/>
            <a:ext cx="405826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1799303" y="5095568"/>
            <a:ext cx="3657600" cy="172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1398638" y="5262714"/>
            <a:ext cx="405089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7625976" y="4394254"/>
            <a:ext cx="2340174" cy="388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5857327" y="4598174"/>
            <a:ext cx="3657600" cy="172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5857327" y="4759542"/>
            <a:ext cx="3657600" cy="172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5857327" y="4980668"/>
            <a:ext cx="1362249" cy="37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049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166" y="258357"/>
            <a:ext cx="9034463" cy="6599643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>
            <a:off x="6248786" y="1224457"/>
            <a:ext cx="3965002" cy="126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Conector recto 4"/>
          <p:cNvCxnSpPr/>
          <p:nvPr/>
        </p:nvCxnSpPr>
        <p:spPr>
          <a:xfrm>
            <a:off x="6186033" y="1394786"/>
            <a:ext cx="3965002" cy="126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Conector recto 5"/>
          <p:cNvCxnSpPr/>
          <p:nvPr/>
        </p:nvCxnSpPr>
        <p:spPr>
          <a:xfrm>
            <a:off x="6105350" y="1565115"/>
            <a:ext cx="3965002" cy="126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6248786" y="3870899"/>
            <a:ext cx="3965002" cy="126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6248786" y="4065549"/>
            <a:ext cx="3965002" cy="126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6105350" y="4211557"/>
            <a:ext cx="2745803" cy="11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266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930" y="126730"/>
            <a:ext cx="9162370" cy="6731270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>
            <a:off x="2444376" y="937172"/>
            <a:ext cx="316155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Conector recto 4"/>
          <p:cNvCxnSpPr/>
          <p:nvPr/>
        </p:nvCxnSpPr>
        <p:spPr>
          <a:xfrm>
            <a:off x="1640926" y="1088853"/>
            <a:ext cx="3965002" cy="126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Conector recto 5"/>
          <p:cNvCxnSpPr/>
          <p:nvPr/>
        </p:nvCxnSpPr>
        <p:spPr>
          <a:xfrm>
            <a:off x="1392902" y="1253206"/>
            <a:ext cx="24802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 flipV="1">
            <a:off x="1392902" y="2147777"/>
            <a:ext cx="3157833" cy="448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V="1">
            <a:off x="4688958" y="1967684"/>
            <a:ext cx="916970" cy="157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V="1">
            <a:off x="1392901" y="3087198"/>
            <a:ext cx="4125249" cy="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1545301" y="3239598"/>
            <a:ext cx="4125249" cy="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1516914" y="3442801"/>
            <a:ext cx="2045436" cy="6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21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573" y="247555"/>
            <a:ext cx="9015413" cy="6610445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 flipV="1">
            <a:off x="1405601" y="1213948"/>
            <a:ext cx="4125249" cy="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" name="Conector recto 3"/>
          <p:cNvCxnSpPr/>
          <p:nvPr/>
        </p:nvCxnSpPr>
        <p:spPr>
          <a:xfrm flipV="1">
            <a:off x="1475451" y="1397000"/>
            <a:ext cx="3312449" cy="1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Conector recto 5"/>
          <p:cNvCxnSpPr/>
          <p:nvPr/>
        </p:nvCxnSpPr>
        <p:spPr>
          <a:xfrm>
            <a:off x="4883150" y="1030898"/>
            <a:ext cx="6477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7289800" y="3695699"/>
            <a:ext cx="2836636" cy="190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V="1">
            <a:off x="6705600" y="4578349"/>
            <a:ext cx="2836636" cy="190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 flipV="1">
            <a:off x="5969000" y="5645150"/>
            <a:ext cx="1905000" cy="190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9542236" y="5460999"/>
            <a:ext cx="584200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236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070" y="0"/>
            <a:ext cx="9024257" cy="667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7964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222858"/>
            <a:ext cx="9124950" cy="663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029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de flecha 4"/>
          <p:cNvCxnSpPr/>
          <p:nvPr/>
        </p:nvCxnSpPr>
        <p:spPr>
          <a:xfrm>
            <a:off x="1280160" y="731520"/>
            <a:ext cx="9768840" cy="5273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/>
          <p:cNvCxnSpPr/>
          <p:nvPr/>
        </p:nvCxnSpPr>
        <p:spPr>
          <a:xfrm flipV="1">
            <a:off x="1737360" y="853440"/>
            <a:ext cx="9784080" cy="5151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960120" y="85344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u="sng" dirty="0" smtClean="0">
                <a:solidFill>
                  <a:srgbClr val="FF0000"/>
                </a:solidFill>
              </a:rPr>
              <a:t>Empirismo</a:t>
            </a:r>
            <a:endParaRPr lang="es-PE" b="1" u="sng" dirty="0">
              <a:solidFill>
                <a:srgbClr val="FF0000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800100" y="62484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u="sng" dirty="0" smtClean="0">
                <a:solidFill>
                  <a:srgbClr val="FF0000"/>
                </a:solidFill>
              </a:rPr>
              <a:t>Racionalismo</a:t>
            </a:r>
            <a:endParaRPr lang="es-PE" b="1" u="sng" dirty="0">
              <a:solidFill>
                <a:srgbClr val="FF0000"/>
              </a:solidFill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39090" y="1601461"/>
            <a:ext cx="3970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Inducción</a:t>
            </a:r>
            <a:endParaRPr lang="es-PE" dirty="0"/>
          </a:p>
        </p:txBody>
      </p:sp>
      <p:sp>
        <p:nvSpPr>
          <p:cNvPr id="15" name="CuadroTexto 14"/>
          <p:cNvSpPr txBox="1"/>
          <p:nvPr/>
        </p:nvSpPr>
        <p:spPr>
          <a:xfrm>
            <a:off x="324251" y="4996560"/>
            <a:ext cx="3970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Deducción</a:t>
            </a:r>
          </a:p>
          <a:p>
            <a:endParaRPr lang="es-PE" dirty="0"/>
          </a:p>
        </p:txBody>
      </p:sp>
      <p:sp>
        <p:nvSpPr>
          <p:cNvPr id="17" name="CuadroTexto 16"/>
          <p:cNvSpPr txBox="1"/>
          <p:nvPr/>
        </p:nvSpPr>
        <p:spPr>
          <a:xfrm>
            <a:off x="2552700" y="1810702"/>
            <a:ext cx="3970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Bacon, Hobbes</a:t>
            </a:r>
            <a:endParaRPr lang="es-PE" dirty="0"/>
          </a:p>
        </p:txBody>
      </p:sp>
      <p:sp>
        <p:nvSpPr>
          <p:cNvPr id="18" name="CuadroTexto 17"/>
          <p:cNvSpPr txBox="1"/>
          <p:nvPr/>
        </p:nvSpPr>
        <p:spPr>
          <a:xfrm>
            <a:off x="3201694" y="4587641"/>
            <a:ext cx="3970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Descartes, Spinoza, Leibniz</a:t>
            </a:r>
            <a:endParaRPr lang="es-PE" dirty="0"/>
          </a:p>
        </p:txBody>
      </p:sp>
      <p:sp>
        <p:nvSpPr>
          <p:cNvPr id="19" name="CuadroTexto 18"/>
          <p:cNvSpPr txBox="1"/>
          <p:nvPr/>
        </p:nvSpPr>
        <p:spPr>
          <a:xfrm>
            <a:off x="221816" y="3374395"/>
            <a:ext cx="959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>
                <a:solidFill>
                  <a:schemeClr val="bg1">
                    <a:lumMod val="65000"/>
                  </a:schemeClr>
                </a:solidFill>
              </a:rPr>
              <a:t>Galileo ---- Newton-</a:t>
            </a:r>
            <a:r>
              <a:rPr lang="es-PE" dirty="0" smtClean="0"/>
              <a:t>						Kant</a:t>
            </a:r>
            <a:endParaRPr lang="es-PE" dirty="0"/>
          </a:p>
        </p:txBody>
      </p:sp>
      <p:sp>
        <p:nvSpPr>
          <p:cNvPr id="2" name="CuadroTexto 1"/>
          <p:cNvSpPr txBox="1"/>
          <p:nvPr/>
        </p:nvSpPr>
        <p:spPr>
          <a:xfrm>
            <a:off x="10637698" y="3338148"/>
            <a:ext cx="1275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>
                <a:solidFill>
                  <a:schemeClr val="bg1">
                    <a:lumMod val="95000"/>
                  </a:schemeClr>
                </a:solidFill>
              </a:rPr>
              <a:t>Hegel</a:t>
            </a:r>
            <a:endParaRPr lang="es-P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3009900" y="2130883"/>
            <a:ext cx="3970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LOCKE, BERKELEY</a:t>
            </a:r>
          </a:p>
          <a:p>
            <a:r>
              <a:rPr lang="es-PE" dirty="0"/>
              <a:t>	</a:t>
            </a: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957" y="2427895"/>
            <a:ext cx="1715347" cy="1119937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727032" y="3865647"/>
            <a:ext cx="2302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u="sng" dirty="0" smtClean="0">
                <a:solidFill>
                  <a:srgbClr val="FF0000"/>
                </a:solidFill>
              </a:rPr>
              <a:t>Ideas innatas</a:t>
            </a:r>
            <a:endParaRPr lang="es-PE" b="1" u="sng" dirty="0">
              <a:solidFill>
                <a:srgbClr val="FF0000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5619641" y="3813830"/>
            <a:ext cx="1552073" cy="4536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40932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706" y="233362"/>
            <a:ext cx="9043307" cy="649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587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707" y="148998"/>
            <a:ext cx="9075964" cy="657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6606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4" y="125347"/>
            <a:ext cx="9161689" cy="673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80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669" y="159884"/>
            <a:ext cx="9011331" cy="656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6452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983" y="0"/>
            <a:ext cx="9343346" cy="686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610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243" y="357505"/>
            <a:ext cx="8781371" cy="650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494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25" y="2278970"/>
            <a:ext cx="11955251" cy="2449285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 flipV="1">
            <a:off x="6261100" y="4203700"/>
            <a:ext cx="1905000" cy="190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" name="Conector recto 3"/>
          <p:cNvCxnSpPr/>
          <p:nvPr/>
        </p:nvCxnSpPr>
        <p:spPr>
          <a:xfrm flipV="1">
            <a:off x="6261100" y="2489200"/>
            <a:ext cx="0" cy="17240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Conector recto 5"/>
          <p:cNvCxnSpPr/>
          <p:nvPr/>
        </p:nvCxnSpPr>
        <p:spPr>
          <a:xfrm flipV="1">
            <a:off x="10026650" y="2393950"/>
            <a:ext cx="1905000" cy="190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11931650" y="2393950"/>
            <a:ext cx="0" cy="17240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2498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028" y="2836614"/>
            <a:ext cx="5932307" cy="387315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0510"/>
            <a:ext cx="10781414" cy="219740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0653823" y="499730"/>
            <a:ext cx="90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(1748)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3516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56" y="211539"/>
            <a:ext cx="6732778" cy="664646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7738281" y="1296537"/>
            <a:ext cx="399879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Vs. razonamientos inductivos</a:t>
            </a:r>
          </a:p>
          <a:p>
            <a:r>
              <a:rPr lang="es-PE" dirty="0" smtClean="0"/>
              <a:t>   Vs. causalidad (sueño dogmático)</a:t>
            </a:r>
          </a:p>
          <a:p>
            <a:r>
              <a:rPr lang="es-PE" dirty="0" smtClean="0"/>
              <a:t>      vs. ideas innatas</a:t>
            </a:r>
          </a:p>
          <a:p>
            <a:r>
              <a:rPr lang="es-PE" dirty="0" smtClean="0"/>
              <a:t>         Vs. racionalistas</a:t>
            </a:r>
          </a:p>
          <a:p>
            <a:endParaRPr lang="es-PE" dirty="0"/>
          </a:p>
          <a:p>
            <a:endParaRPr lang="es-PE" dirty="0" smtClean="0"/>
          </a:p>
          <a:p>
            <a:endParaRPr lang="es-PE" dirty="0"/>
          </a:p>
          <a:p>
            <a:endParaRPr lang="es-PE" dirty="0"/>
          </a:p>
          <a:p>
            <a:endParaRPr lang="es-PE" dirty="0" smtClean="0"/>
          </a:p>
          <a:p>
            <a:r>
              <a:rPr lang="es-PE" dirty="0" err="1" smtClean="0"/>
              <a:t>Emotivismo</a:t>
            </a:r>
            <a:endParaRPr lang="es-PE" dirty="0" smtClean="0"/>
          </a:p>
          <a:p>
            <a:r>
              <a:rPr lang="es-PE" dirty="0"/>
              <a:t> </a:t>
            </a:r>
            <a:r>
              <a:rPr lang="es-PE" dirty="0" smtClean="0"/>
              <a:t>(En cuestiones morales:  Pasión &gt; Razón)</a:t>
            </a:r>
          </a:p>
          <a:p>
            <a:endParaRPr lang="es-PE" dirty="0"/>
          </a:p>
          <a:p>
            <a:r>
              <a:rPr lang="es-PE" dirty="0" err="1" smtClean="0"/>
              <a:t>Compatibilismo</a:t>
            </a:r>
            <a:endParaRPr lang="es-PE" dirty="0" smtClean="0"/>
          </a:p>
          <a:p>
            <a:r>
              <a:rPr lang="es-PE" dirty="0" smtClean="0"/>
              <a:t>(determinismo + libertad = posibles)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06415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68800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393" y="2932630"/>
            <a:ext cx="1054289" cy="101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55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327546"/>
            <a:ext cx="10515600" cy="584941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PE" dirty="0" smtClean="0"/>
              <a:t>Dos tipos de filosofía: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 smtClean="0"/>
              <a:t>Evidente, orientada a la vida práctica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 smtClean="0"/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 smtClean="0"/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 smtClean="0"/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 smtClean="0"/>
          </a:p>
          <a:p>
            <a:pPr marL="0" indent="0" algn="r">
              <a:buNone/>
            </a:pPr>
            <a:r>
              <a:rPr lang="es-PE" dirty="0" smtClean="0"/>
              <a:t>Abstrusa (metafísica), orientada a los principios generales</a:t>
            </a:r>
          </a:p>
          <a:p>
            <a:pPr marL="0" indent="0">
              <a:buNone/>
            </a:pPr>
            <a:endParaRPr lang="es-PE" dirty="0" smtClean="0"/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 smtClean="0"/>
              <a:t>Ambas son útiles, pero la primera tiene mayor importancia.</a:t>
            </a:r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34017" y="1596788"/>
            <a:ext cx="6209731" cy="2595278"/>
          </a:xfrm>
          <a:prstGeom prst="rect">
            <a:avLst/>
          </a:prstGeom>
        </p:spPr>
      </p:pic>
      <p:cxnSp>
        <p:nvCxnSpPr>
          <p:cNvPr id="6" name="Conector recto de flecha 5"/>
          <p:cNvCxnSpPr/>
          <p:nvPr/>
        </p:nvCxnSpPr>
        <p:spPr>
          <a:xfrm flipH="1">
            <a:off x="4462818" y="1433015"/>
            <a:ext cx="423082" cy="58685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 flipV="1">
            <a:off x="5964072" y="3575713"/>
            <a:ext cx="873456" cy="8734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526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91070"/>
            <a:ext cx="10515600" cy="5985894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s-PE" dirty="0" smtClean="0"/>
              <a:t>Teoría del conocimiento</a:t>
            </a:r>
          </a:p>
          <a:p>
            <a:pPr marL="0" indent="0">
              <a:buNone/>
            </a:pPr>
            <a:endParaRPr lang="es-PE" dirty="0" smtClean="0"/>
          </a:p>
          <a:p>
            <a:r>
              <a:rPr lang="es-PE" dirty="0" smtClean="0">
                <a:solidFill>
                  <a:srgbClr val="FF0000"/>
                </a:solidFill>
              </a:rPr>
              <a:t>Impresiones</a:t>
            </a:r>
            <a:r>
              <a:rPr lang="es-PE" dirty="0" smtClean="0"/>
              <a:t> (experiencias vividas y directas)</a:t>
            </a:r>
          </a:p>
          <a:p>
            <a:pPr marL="0" indent="0">
              <a:buNone/>
            </a:pPr>
            <a:endParaRPr lang="es-PE" dirty="0" smtClean="0"/>
          </a:p>
          <a:p>
            <a:r>
              <a:rPr lang="es-PE" dirty="0" smtClean="0">
                <a:solidFill>
                  <a:srgbClr val="FF0000"/>
                </a:solidFill>
              </a:rPr>
              <a:t>Ideas</a:t>
            </a:r>
            <a:r>
              <a:rPr lang="es-PE" dirty="0" smtClean="0"/>
              <a:t> (representaciones, copias de lo vivido)</a:t>
            </a:r>
          </a:p>
          <a:p>
            <a:pPr marL="0" indent="0">
              <a:buNone/>
            </a:pPr>
            <a:endParaRPr lang="es-PE" dirty="0" smtClean="0"/>
          </a:p>
          <a:p>
            <a:pPr marL="0" indent="0">
              <a:buNone/>
            </a:pPr>
            <a:r>
              <a:rPr lang="es-PE" dirty="0" smtClean="0"/>
              <a:t>Toda idea proviene de la impresión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 smtClean="0">
                <a:solidFill>
                  <a:schemeClr val="accent6"/>
                </a:solidFill>
              </a:rPr>
              <a:t>Asociación de ideas </a:t>
            </a:r>
            <a:r>
              <a:rPr lang="es-PE" dirty="0" smtClean="0"/>
              <a:t>(semejanza, contigüidad (e/t), causalidad)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 smtClean="0"/>
              <a:t>Propuesta </a:t>
            </a:r>
            <a:r>
              <a:rPr lang="es-PE" dirty="0" smtClean="0">
                <a:solidFill>
                  <a:srgbClr val="FF0000"/>
                </a:solidFill>
              </a:rPr>
              <a:t>empírica</a:t>
            </a:r>
            <a:r>
              <a:rPr lang="es-PE" dirty="0" smtClean="0"/>
              <a:t> para estudiar al entendimiento humano</a:t>
            </a:r>
          </a:p>
          <a:p>
            <a:pPr marL="0" indent="0">
              <a:buNone/>
            </a:pPr>
            <a:r>
              <a:rPr lang="es-PE" dirty="0" smtClean="0">
                <a:solidFill>
                  <a:srgbClr val="FF0000"/>
                </a:solidFill>
              </a:rPr>
              <a:t>Escepticismo</a:t>
            </a:r>
            <a:r>
              <a:rPr lang="es-PE" dirty="0" smtClean="0"/>
              <a:t> moderado</a:t>
            </a:r>
          </a:p>
          <a:p>
            <a:pPr marL="0" indent="0">
              <a:buNone/>
            </a:pPr>
            <a:r>
              <a:rPr lang="es-PE" dirty="0" smtClean="0"/>
              <a:t>Reconocimiento de los límites del entendimiento humano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662930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310" y="2448618"/>
            <a:ext cx="7983940" cy="1627239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248167" y="2224585"/>
            <a:ext cx="6455391" cy="12555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12944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4" y="1263423"/>
            <a:ext cx="11442247" cy="454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071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5715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rgbClr val="FF0000"/>
          </a:solidFill>
        </a:ln>
      </a:spPr>
      <a:bodyPr/>
      <a:lstStyle/>
      <a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8816</TotalTime>
  <Words>171</Words>
  <Application>Microsoft Office PowerPoint</Application>
  <PresentationFormat>Panorámica</PresentationFormat>
  <Paragraphs>74</Paragraphs>
  <Slides>37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Fernando García Alcalá</dc:creator>
  <cp:lastModifiedBy>Fernando García Alcalá</cp:lastModifiedBy>
  <cp:revision>48</cp:revision>
  <dcterms:created xsi:type="dcterms:W3CDTF">2024-05-30T05:24:52Z</dcterms:created>
  <dcterms:modified xsi:type="dcterms:W3CDTF">2024-06-09T19:27:57Z</dcterms:modified>
</cp:coreProperties>
</file>